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6" r:id="rId17"/>
    <p:sldId id="277" r:id="rId18"/>
    <p:sldId id="278" r:id="rId19"/>
    <p:sldId id="279" r:id="rId20"/>
    <p:sldId id="274" r:id="rId21"/>
    <p:sldId id="281" r:id="rId22"/>
    <p:sldId id="271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8134672" cy="2088231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«Разноцветное лето»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средней группы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437112"/>
            <a:ext cx="4104456" cy="2160240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МАДОУ МО «СГО»  –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 2 «Светлячок»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Харченко Кристина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4392488" cy="379842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Примерный перечень образовательной деятельности, осуществляемой в разных видах детской деятельности в рамках реализации проекта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Разноцветное лето»</a:t>
            </a:r>
            <a:endParaRPr lang="ru-RU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«Где живет Солнце»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К. Чуковского «Краденое солнце»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солнцем на прогулке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«Разноцветное солнышко»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беседа «Кто в траве живет»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Коллективная аппликация «Лето в поле и лесу»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«Вода - в нашей жизни»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«Раскрась бабочку» (божью коровку)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Аппликация «Бабочка на цветке»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«Правила поведения  в лесу летом»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«Сложи овощи, фрукты и грибы».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Физкультурно-оздоровительные мероприятия с использованием природных факторов.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Приготовление «Фруктового салата».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«Тонет, не тонет»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(рисование ладошкой, пальчиком) «Рыбки»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Мини-развлечение «Лето –ах, лето!!»</a:t>
            </a:r>
          </a:p>
          <a:p>
            <a:endParaRPr lang="ru-RU" sz="1400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3672408" cy="4000301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776864" cy="62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КОНКУРС КРИСТЕ\Проект Лето\эксперимент\Слайд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488832" cy="64807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КОНКУРС КРИСТЕ\Проект Лето\эксперимент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344816" cy="63367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esktop\КОНКУРС КРИСТЕ\Проект Лето\эксперимент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5845599" cy="61926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Desktop\КОНКУРС КРИСТЕ\Проект Лето\эксперимент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04456" cy="54006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24579" name="Picture 3" descr="C:\Users\Пользователь\Desktop\КОНКУРС КРИСТЕ\Проект Лето\эксперимент\Слайд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861048" cy="54006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267744" y="188640"/>
            <a:ext cx="4824536" cy="7920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Эксперименты с водой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7744" y="188640"/>
            <a:ext cx="4824536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Эксперименты с водой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76872"/>
            <a:ext cx="3600400" cy="446449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052736"/>
            <a:ext cx="4888057" cy="389209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39752" y="188640"/>
            <a:ext cx="4824536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Эксперименты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E:\КОНКУРС КРИСТЕ\Проект Лето\lp7Zje9Qo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312368" cy="460851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9" name="Picture 3" descr="E:\КОНКУРС КРИСТЕ\Проект Лето\5AxtZJZZHg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989925" cy="54006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39752" y="188640"/>
            <a:ext cx="4824536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Эксперименты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E:\КОНКУРС КРИСТЕ\Проект Лето\shECW9sob6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980729"/>
            <a:ext cx="4392488" cy="3294366"/>
          </a:xfrm>
          <a:prstGeom prst="rect">
            <a:avLst/>
          </a:prstGeom>
          <a:noFill/>
        </p:spPr>
      </p:pic>
      <p:pic>
        <p:nvPicPr>
          <p:cNvPr id="34819" name="Picture 3" descr="E:\КОНКУРС КРИСТЕ\Проект Лето\x9NIQzeL-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39752" y="188640"/>
            <a:ext cx="4824536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Эксперименты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E:\КОНКУРС КРИСТЕ\Проект Лето\p3XZsPHnI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3923928" cy="475252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35847" name="Picture 7" descr="E:\КОНКУРС КРИСТЕ\Проект Лето\ZUVoVcIVS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52736"/>
            <a:ext cx="4788023" cy="568863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1368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для сохранения и укрепления физического, психического и социального здоровья воспитанников ДОУ и обеспечение каждому ребенку возможность радостно и содержательно прожить летний период.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впечатлений детей о разнообразии природы летом.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обобщенные представления о лете, как о времени года.   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познавательный интерес детей к познанию окружающего мира летом,  формировать навыки экспериментирования.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работу по укреплению здоровья, развитию двигательных способностей и качеств в подвижных играх, продолжать воспитывать культурно-гигиенические навыки.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интеллектуальные, творческие способности детей в разнообразных видах деятельности;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навыки доброжелательного общения и поведения в игре, совместной деятельности.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 детей любовь ко всему живому, желание беречь и защищать природу.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Создавать атмосферу радости, формировать положительное эмоциональное состояние всех участников образовательного процесса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Рисуем Солнышко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E:\КОНКУРС КРИСТЕ\Проект Лето\WW0PIjaTz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132856"/>
            <a:ext cx="4956043" cy="414908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perspectiveLeft"/>
            <a:lightRig rig="threePt" dir="t"/>
          </a:scene3d>
        </p:spPr>
      </p:pic>
      <p:pic>
        <p:nvPicPr>
          <p:cNvPr id="31748" name="Picture 4" descr="E:\КОНКУРС КРИСТЕ\Проект Лето\XmaNQ0CXgE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816424" cy="4248472"/>
          </a:xfrm>
          <a:prstGeom prst="rect">
            <a:avLst/>
          </a:prstGeom>
          <a:noFill/>
          <a:ln w="28575">
            <a:solidFill>
              <a:srgbClr val="002060"/>
            </a:solidFill>
          </a:ln>
          <a:scene3d>
            <a:camera prst="perspective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2411760" y="260648"/>
            <a:ext cx="4824536" cy="7920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Рисуем «Солнышко»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Рисуем Солнышко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60648"/>
            <a:ext cx="4824536" cy="7920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Рисуем «Солнышко»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E:\КОНКУРС КРИСТЕ\Проект Лето\UrXMhDpKb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6948264" cy="521119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уровня заболеваемости среди детей;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социально-нравственных, коммуникативных качеств ребенка;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интереса к прекрасному миру природы, к ее познанию ,расширение  представлений детей о физических свойствах окружающего мира;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познавательной активности детей при проведении экспериментов, наблюдений, развитие любознательности, стремления к самостоятельному познанию и размышлению.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чувственного опыта детей, развитие мелкой моторики рук, пассивного и активного словаря;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Проявление таких качеств, как доброта, милосердие, забота.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E:\КОНКУРС КРИСТЕ\Проект Лето\kt4S372-kS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416824" cy="5400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978896" cy="5793507"/>
          </a:xfrm>
        </p:spPr>
        <p:txBody>
          <a:bodyPr/>
          <a:lstStyle/>
          <a:p>
            <a:pPr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endParaRPr lang="ru-RU" sz="2400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второй 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средней группы «Ягодки»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группы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детей</a:t>
            </a:r>
          </a:p>
          <a:p>
            <a:pPr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Длительность проекта: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июнь 2016 года</a:t>
            </a:r>
          </a:p>
          <a:p>
            <a:pPr>
              <a:buNone/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групповой,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познавательно-творческий</a:t>
            </a:r>
          </a:p>
          <a:p>
            <a:endParaRPr lang="ru-RU" dirty="0"/>
          </a:p>
        </p:txBody>
      </p:sp>
      <p:pic>
        <p:nvPicPr>
          <p:cNvPr id="1026" name="Picture 2" descr="D:\Работа Кристина\гр.Ягодки 2015-2016\фото ДР.никиты\bTlLQSsX1L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4968850" cy="3861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работы: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4690864" cy="532859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целей и задач;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с детьми и родителями;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необходимой литературы по теме.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двигательных упражнений, физкультминуток  и подвижных игр.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оборудования и материалов.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познавательной и художественной литературой (подбор иллюстраций, книг, стихов, загадок,  рассказов по теме)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дидактических, пальчиковых игр.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«центра экспериментирования»;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вопросов для бесед.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аудио и видео материалов по темам.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презентации</a:t>
            </a:r>
          </a:p>
          <a:p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510390" cy="547260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работы:</a:t>
            </a:r>
            <a:r>
              <a:rPr lang="ru-RU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9"/>
            <a:ext cx="8136904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Продуктивный этап: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 решение проблемных ситуаций;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познавательного цикла;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Наблюдения, экскурсии, экспериментальная деятельность на прогулках, дома совместно с родителями;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 , иллюстраций  о природе , животных в летний период;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стихов,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потешок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сказок, загадок ,рассказов;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Дидактические, пальчиковые  игры;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Оздоровление, физическое развитие, закаливание  (утренняя гимнастика, гимнастика после сна, подвижные игры, хождение босиком по специальным дорожкам, солнечные ванны, обливание и мытье ног, походы на близкие расстояния.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( рисование, конструирование, аппликация, изготовление поделок из природного материала);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Трудовые навыки ( цветник, комнатные растения);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пополнению оборудованием «центра экспериментирования».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информационного материала для родителей ( консультации, памятки, буклеты, коллажи, выставки детских работ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выставки детских работ.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работы:</a:t>
            </a:r>
            <a:r>
              <a:rPr lang="ru-RU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43308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результатов работы.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альбома « Радуга лета»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коллажа «Солнце, воздух и вода –наши лучшие друзья»;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«центра экспериментирования».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коллективной работы детей по аппликации «Лето в поле и лесу»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работ совместного творчества детей и взрослых </a:t>
            </a: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76056" y="1124744"/>
            <a:ext cx="37799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Защита проекта: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Проводится в августе - сентябре 2016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92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Презентация материалов проектной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Работа Кристина\гр.Ягодки 2015-2016\презентация к род. собранию\T7oSmMgBc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6992"/>
            <a:ext cx="4151446" cy="3113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368152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среды по теме проекта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Подборка иллюстраций по данной теме </a:t>
            </a:r>
          </a:p>
          <a:p>
            <a:pPr lvl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«Солнце»,«Водоемы», «Подводный мир», «Лесные животные», «Домашние животные», «Лиственные и хвойные деревья», «Лесные птицы», «Лесные цветы», «Насекомые», «В лесу».)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Подборка  книжек о лете (выставка)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Подборка оборудования для центра экспериментирования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дидактических игр .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Подбор фотографий о летнем отдыхе детей для создания альбома, коллажа.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уголка творчества.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уголка здоровья ( дорожки, веревочки и др.)</a:t>
            </a:r>
          </a:p>
          <a:p>
            <a:pPr lvl="0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поделок из природного материала</a:t>
            </a:r>
          </a:p>
          <a:p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3096344" cy="2952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645024"/>
            <a:ext cx="3096344" cy="2952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04664"/>
            <a:ext cx="3096344" cy="2952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1" y="485075"/>
            <a:ext cx="273630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Дидактические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игры:</a:t>
            </a:r>
            <a:endParaRPr kumimoji="0" lang="ru-RU" b="1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позвал»,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«Назови ласково»»,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«Подбери слово-признак»,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«Подбери слово-действие»,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жителей леса», «Кто где живет»,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«Назови детенышей»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436096" y="642756"/>
            <a:ext cx="232486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Подвижные игры:</a:t>
            </a:r>
            <a:endParaRPr kumimoji="0" lang="ru-RU" sz="2000" b="0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«Беги к названному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животному»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«Море волнуется – раз»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«Солнышко и дождик».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76056" y="3645024"/>
            <a:ext cx="3168352" cy="2952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>
              <a:buNone/>
            </a:pPr>
            <a:r>
              <a:rPr lang="ru-RU" sz="3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  <a:r>
              <a:rPr lang="ru-RU" sz="3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рыбалке» Э.Чурилова; </a:t>
            </a:r>
          </a:p>
          <a:p>
            <a:pPr lvl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«Ежик в бане» И.Костарев; </a:t>
            </a:r>
          </a:p>
          <a:p>
            <a:pPr lvl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«Цыплёнок и утёнок»,</a:t>
            </a:r>
          </a:p>
          <a:p>
            <a:pPr lvl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Марина Ершова «Песочница»,</a:t>
            </a:r>
          </a:p>
          <a:p>
            <a:pPr lvl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«Гроза», </a:t>
            </a:r>
          </a:p>
          <a:p>
            <a:pPr lvl="0">
              <a:buNone/>
            </a:pPr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Токмакова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«Где спит рыбка»</a:t>
            </a:r>
          </a:p>
          <a:p>
            <a:pPr lvl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 Чуковский «Краденое солнце»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3774232"/>
            <a:ext cx="262778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 экспериментирования:</a:t>
            </a:r>
            <a:endParaRPr kumimoji="0" lang="ru-RU" sz="1600" b="0" i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Создания «Лаборатории неживой природы» для проведения опытов: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«Вода – волшебница», «Легкий – тяжелый», «Плавает – тонет», «Чудесный мешочек»,  «Что в коробке»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уголка для родителей на темы: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4546848" cy="507342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 в летний оздоровительный период»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 Рекомендации по воспитанию детей летом»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 Ребёнок в природе»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 Рекомендации по познавательно – речевому развитию детей»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Оформление « Уголка здоровья для родителей»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Безопасность на водоёмах в летний период».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Опасные предметы дома».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Осторожно, растения!»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Осторожно, солнце!»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Безопасность на дорогах!»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«Укусы насекомых»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Профилактика солнечного и теплового удара»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Организация закаливающих мероприятий»</a:t>
            </a:r>
          </a:p>
          <a:p>
            <a:r>
              <a:rPr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Витаминизация пищи»</a:t>
            </a:r>
          </a:p>
          <a:p>
            <a:endParaRPr lang="ru-RU" sz="4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бота Кристина\гр.Ягодки 2015-2016\презентация к род. собранию\DSC0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64904"/>
            <a:ext cx="4147013" cy="3110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770</Words>
  <Application>Microsoft Office PowerPoint</Application>
  <PresentationFormat>Экран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Проект  «Разноцветное лето»  для детей средней группы               </vt:lpstr>
      <vt:lpstr> Цель:  Создание оптимальных условий для сохранения и укрепления физического, психического и социального здоровья воспитанников ДОУ и обеспечение каждому ребенку возможность радостно и содержательно прожить летний период.  Обогащение впечатлений детей о разнообразии природы летом. </vt:lpstr>
      <vt:lpstr>Слайд 3</vt:lpstr>
      <vt:lpstr>Содержание работы: </vt:lpstr>
      <vt:lpstr>Содержание работы: </vt:lpstr>
      <vt:lpstr>Содержание работы: </vt:lpstr>
      <vt:lpstr>Организация развивающей среды по теме проекта  </vt:lpstr>
      <vt:lpstr>Слайд 8</vt:lpstr>
      <vt:lpstr>Оформление уголка для родителей на темы:</vt:lpstr>
      <vt:lpstr>Примерный перечень образовательной деятельности, осуществляемой в разных видах детской деятельности в рамках реализации проекта « Разноцветное лето»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Рисуем Солнышко</vt:lpstr>
      <vt:lpstr>Рисуем Солнышко</vt:lpstr>
      <vt:lpstr>Результаты: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Проект  «Разноцветное лето»  для детей средней группы               </dc:title>
  <dc:creator>Пользователь</dc:creator>
  <cp:lastModifiedBy>Пользователь</cp:lastModifiedBy>
  <cp:revision>13</cp:revision>
  <dcterms:created xsi:type="dcterms:W3CDTF">2017-11-14T18:30:05Z</dcterms:created>
  <dcterms:modified xsi:type="dcterms:W3CDTF">2017-11-16T08:45:52Z</dcterms:modified>
</cp:coreProperties>
</file>